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3063-DF1F-46C7-9F97-66A241F7FE0D}" type="datetimeFigureOut">
              <a:rPr lang="lt-LT" smtClean="0"/>
              <a:t>2014-02-03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7EAC-619B-4E33-8B0B-19F58C70729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821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3063-DF1F-46C7-9F97-66A241F7FE0D}" type="datetimeFigureOut">
              <a:rPr lang="lt-LT" smtClean="0"/>
              <a:t>2014-02-03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7EAC-619B-4E33-8B0B-19F58C70729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4297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3063-DF1F-46C7-9F97-66A241F7FE0D}" type="datetimeFigureOut">
              <a:rPr lang="lt-LT" smtClean="0"/>
              <a:t>2014-02-03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7EAC-619B-4E33-8B0B-19F58C70729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2393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3063-DF1F-46C7-9F97-66A241F7FE0D}" type="datetimeFigureOut">
              <a:rPr lang="lt-LT" smtClean="0"/>
              <a:t>2014-02-03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7EAC-619B-4E33-8B0B-19F58C70729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4227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3063-DF1F-46C7-9F97-66A241F7FE0D}" type="datetimeFigureOut">
              <a:rPr lang="lt-LT" smtClean="0"/>
              <a:t>2014-02-03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7EAC-619B-4E33-8B0B-19F58C70729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396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3063-DF1F-46C7-9F97-66A241F7FE0D}" type="datetimeFigureOut">
              <a:rPr lang="lt-LT" smtClean="0"/>
              <a:t>2014-02-03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7EAC-619B-4E33-8B0B-19F58C70729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5074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3063-DF1F-46C7-9F97-66A241F7FE0D}" type="datetimeFigureOut">
              <a:rPr lang="lt-LT" smtClean="0"/>
              <a:t>2014-02-03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7EAC-619B-4E33-8B0B-19F58C70729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3611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3063-DF1F-46C7-9F97-66A241F7FE0D}" type="datetimeFigureOut">
              <a:rPr lang="lt-LT" smtClean="0"/>
              <a:t>2014-02-03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7EAC-619B-4E33-8B0B-19F58C70729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19901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3063-DF1F-46C7-9F97-66A241F7FE0D}" type="datetimeFigureOut">
              <a:rPr lang="lt-LT" smtClean="0"/>
              <a:t>2014-02-03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7EAC-619B-4E33-8B0B-19F58C70729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0248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3063-DF1F-46C7-9F97-66A241F7FE0D}" type="datetimeFigureOut">
              <a:rPr lang="lt-LT" smtClean="0"/>
              <a:t>2014-02-03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7EAC-619B-4E33-8B0B-19F58C70729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0994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83063-DF1F-46C7-9F97-66A241F7FE0D}" type="datetimeFigureOut">
              <a:rPr lang="lt-LT" smtClean="0"/>
              <a:t>2014-02-03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7EAC-619B-4E33-8B0B-19F58C70729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6098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83063-DF1F-46C7-9F97-66A241F7FE0D}" type="datetimeFigureOut">
              <a:rPr lang="lt-LT" smtClean="0"/>
              <a:t>2014-02-03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77EAC-619B-4E33-8B0B-19F58C70729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3822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solidFill>
                  <a:srgbClr val="FF0000"/>
                </a:solidFill>
              </a:rPr>
              <a:t>Projektas</a:t>
            </a:r>
            <a:br>
              <a:rPr lang="lt-LT" dirty="0" smtClean="0">
                <a:solidFill>
                  <a:srgbClr val="FF0000"/>
                </a:solidFill>
              </a:rPr>
            </a:br>
            <a:r>
              <a:rPr lang="lt-LT" dirty="0">
                <a:solidFill>
                  <a:srgbClr val="FF0000"/>
                </a:solidFill>
              </a:rPr>
              <a:t/>
            </a:r>
            <a:br>
              <a:rPr lang="lt-LT" dirty="0">
                <a:solidFill>
                  <a:srgbClr val="FF0000"/>
                </a:solidFill>
              </a:rPr>
            </a:br>
            <a:r>
              <a:rPr lang="lt-LT" dirty="0" smtClean="0">
                <a:solidFill>
                  <a:srgbClr val="FF0000"/>
                </a:solidFill>
              </a:rPr>
              <a:t>„Rūšiuok“</a:t>
            </a:r>
            <a:endParaRPr lang="lt-LT" dirty="0">
              <a:solidFill>
                <a:srgbClr val="FF0000"/>
              </a:solidFill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B0F0"/>
                </a:solidFill>
              </a:rPr>
              <a:t>6 b</a:t>
            </a:r>
            <a:r>
              <a:rPr lang="lt-LT" b="1" dirty="0" smtClean="0">
                <a:solidFill>
                  <a:srgbClr val="00B0F0"/>
                </a:solidFill>
              </a:rPr>
              <a:t> klasė</a:t>
            </a:r>
          </a:p>
          <a:p>
            <a:r>
              <a:rPr lang="lt-LT" b="1" dirty="0" smtClean="0">
                <a:solidFill>
                  <a:srgbClr val="00B0F0"/>
                </a:solidFill>
              </a:rPr>
              <a:t>Loreta Stankevičienė</a:t>
            </a:r>
            <a:endParaRPr lang="lt-LT" b="1" dirty="0">
              <a:solidFill>
                <a:srgbClr val="00B0F0"/>
              </a:solidFill>
            </a:endParaRPr>
          </a:p>
        </p:txBody>
      </p:sp>
      <p:sp>
        <p:nvSpPr>
          <p:cNvPr id="4" name="Stačiakampis 3">
            <a:hlinkClick r:id="rId2" action="ppaction://hlinksldjump"/>
          </p:cNvPr>
          <p:cNvSpPr/>
          <p:nvPr/>
        </p:nvSpPr>
        <p:spPr>
          <a:xfrm>
            <a:off x="8757634" y="5589431"/>
            <a:ext cx="2781836" cy="759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PIRMYN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74803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5"/>
            <a:ext cx="3687207" cy="3794751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1558" y="242932"/>
            <a:ext cx="3596951" cy="3710882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7590" y="365124"/>
            <a:ext cx="3356662" cy="3588689"/>
          </a:xfrm>
          <a:prstGeom prst="rect">
            <a:avLst/>
          </a:prstGeom>
        </p:spPr>
      </p:pic>
      <p:sp>
        <p:nvSpPr>
          <p:cNvPr id="7" name="Stačiakampis 6"/>
          <p:cNvSpPr/>
          <p:nvPr/>
        </p:nvSpPr>
        <p:spPr>
          <a:xfrm>
            <a:off x="838200" y="4997003"/>
            <a:ext cx="2781836" cy="759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POPIERIUS</a:t>
            </a:r>
            <a:endParaRPr lang="lt-LT" dirty="0"/>
          </a:p>
        </p:txBody>
      </p:sp>
      <p:sp>
        <p:nvSpPr>
          <p:cNvPr id="8" name="Stačiakampis 7">
            <a:hlinkClick r:id="rId5" action="ppaction://hlinksldjump"/>
          </p:cNvPr>
          <p:cNvSpPr/>
          <p:nvPr/>
        </p:nvSpPr>
        <p:spPr>
          <a:xfrm>
            <a:off x="5079115" y="4997003"/>
            <a:ext cx="2781836" cy="759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>
                <a:solidFill>
                  <a:schemeClr val="bg1"/>
                </a:solidFill>
              </a:rPr>
              <a:t>STIKLAS</a:t>
            </a:r>
            <a:endParaRPr lang="lt-LT" dirty="0">
              <a:solidFill>
                <a:schemeClr val="bg1"/>
              </a:solidFill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8899302" y="4997003"/>
            <a:ext cx="2781836" cy="759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PLASMASĖ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7003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6600" b="1" dirty="0" smtClean="0">
                <a:solidFill>
                  <a:srgbClr val="92D050"/>
                </a:solidFill>
              </a:rPr>
              <a:t>STIKLAS</a:t>
            </a:r>
            <a:endParaRPr lang="lt-LT" sz="6600" b="1" dirty="0">
              <a:solidFill>
                <a:srgbClr val="92D05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4800" dirty="0" smtClean="0"/>
              <a:t>Į šį konteinerį galima mesti:</a:t>
            </a:r>
          </a:p>
          <a:p>
            <a:pPr marL="914400" lvl="1" indent="-457200">
              <a:buFont typeface="+mj-lt"/>
              <a:buAutoNum type="arabicPeriod"/>
            </a:pPr>
            <a:r>
              <a:rPr lang="lt-LT" sz="4400" dirty="0" smtClean="0"/>
              <a:t> Butelius</a:t>
            </a:r>
          </a:p>
          <a:p>
            <a:pPr marL="914400" lvl="1" indent="-457200">
              <a:buFont typeface="+mj-lt"/>
              <a:buAutoNum type="arabicPeriod"/>
            </a:pPr>
            <a:r>
              <a:rPr lang="lt-LT" sz="4400" dirty="0" smtClean="0"/>
              <a:t> Stiklo šukes</a:t>
            </a:r>
          </a:p>
          <a:p>
            <a:pPr marL="914400" lvl="1" indent="-457200">
              <a:buFont typeface="+mj-lt"/>
              <a:buAutoNum type="arabicPeriod"/>
            </a:pPr>
            <a:r>
              <a:rPr lang="lt-LT" sz="4400" dirty="0" smtClean="0"/>
              <a:t> Stiklainius</a:t>
            </a:r>
          </a:p>
          <a:p>
            <a:pPr marL="914400" lvl="1" indent="-457200">
              <a:buFont typeface="+mj-lt"/>
              <a:buAutoNum type="arabicPeriod"/>
            </a:pPr>
            <a:r>
              <a:rPr lang="lt-LT" sz="4400" dirty="0"/>
              <a:t> </a:t>
            </a:r>
            <a:r>
              <a:rPr lang="lt-LT" sz="4400" dirty="0" smtClean="0"/>
              <a:t>... </a:t>
            </a:r>
          </a:p>
          <a:p>
            <a:pPr marL="914400" lvl="1" indent="-457200">
              <a:buFont typeface="+mj-lt"/>
              <a:buAutoNum type="arabicPeriod"/>
            </a:pPr>
            <a:r>
              <a:rPr lang="lt-LT" sz="4400" dirty="0"/>
              <a:t> </a:t>
            </a:r>
            <a:r>
              <a:rPr lang="lt-LT" sz="4400" dirty="0" smtClean="0"/>
              <a:t>... </a:t>
            </a:r>
          </a:p>
          <a:p>
            <a:pPr lvl="1"/>
            <a:endParaRPr lang="lt-LT" sz="4400" dirty="0"/>
          </a:p>
        </p:txBody>
      </p:sp>
      <p:sp>
        <p:nvSpPr>
          <p:cNvPr id="4" name="Stačiakampis 3">
            <a:hlinkClick r:id="rId2" action="ppaction://hlinksldjump"/>
          </p:cNvPr>
          <p:cNvSpPr/>
          <p:nvPr/>
        </p:nvSpPr>
        <p:spPr>
          <a:xfrm>
            <a:off x="8667482" y="5797036"/>
            <a:ext cx="2781836" cy="759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KUR KONTEINERIAI</a:t>
            </a:r>
            <a:endParaRPr lang="lt-LT" dirty="0"/>
          </a:p>
        </p:txBody>
      </p:sp>
      <p:sp>
        <p:nvSpPr>
          <p:cNvPr id="8" name="Stačiakampis 7">
            <a:hlinkClick r:id="rId3" action="ppaction://hlinksldjump"/>
          </p:cNvPr>
          <p:cNvSpPr/>
          <p:nvPr/>
        </p:nvSpPr>
        <p:spPr>
          <a:xfrm>
            <a:off x="4705082" y="2449736"/>
            <a:ext cx="2781836" cy="487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Į BUTELIUS</a:t>
            </a:r>
            <a:endParaRPr lang="lt-LT" dirty="0"/>
          </a:p>
        </p:txBody>
      </p:sp>
      <p:sp>
        <p:nvSpPr>
          <p:cNvPr id="9" name="Stačiakampis 8">
            <a:hlinkClick r:id="rId4" action="ppaction://hlinksldjump"/>
          </p:cNvPr>
          <p:cNvSpPr/>
          <p:nvPr/>
        </p:nvSpPr>
        <p:spPr>
          <a:xfrm>
            <a:off x="4705082" y="3178693"/>
            <a:ext cx="2781836" cy="487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Į STIKLO ŠUKES</a:t>
            </a:r>
            <a:endParaRPr lang="lt-LT" dirty="0"/>
          </a:p>
        </p:txBody>
      </p:sp>
      <p:sp>
        <p:nvSpPr>
          <p:cNvPr id="10" name="Stačiakampis 9">
            <a:hlinkClick r:id="rId5" action="ppaction://hlinksldjump"/>
          </p:cNvPr>
          <p:cNvSpPr/>
          <p:nvPr/>
        </p:nvSpPr>
        <p:spPr>
          <a:xfrm>
            <a:off x="4705082" y="3819416"/>
            <a:ext cx="2781836" cy="487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Į STIKLAINIUS</a:t>
            </a:r>
            <a:endParaRPr lang="lt-LT" dirty="0"/>
          </a:p>
        </p:txBody>
      </p:sp>
      <p:sp>
        <p:nvSpPr>
          <p:cNvPr id="11" name="Stačiakampis 10">
            <a:hlinkClick r:id="rId6" action="ppaction://hlinksldjump"/>
          </p:cNvPr>
          <p:cNvSpPr/>
          <p:nvPr/>
        </p:nvSpPr>
        <p:spPr>
          <a:xfrm>
            <a:off x="4705082" y="4460139"/>
            <a:ext cx="2781836" cy="487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Į ...</a:t>
            </a:r>
            <a:endParaRPr lang="lt-LT" dirty="0"/>
          </a:p>
        </p:txBody>
      </p:sp>
      <p:sp>
        <p:nvSpPr>
          <p:cNvPr id="12" name="Stačiakampis 11">
            <a:hlinkClick r:id="rId7" action="ppaction://hlinksldjump"/>
          </p:cNvPr>
          <p:cNvSpPr/>
          <p:nvPr/>
        </p:nvSpPr>
        <p:spPr>
          <a:xfrm>
            <a:off x="4705082" y="5100862"/>
            <a:ext cx="2781836" cy="487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Į ...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13394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5400" b="1" dirty="0" smtClean="0">
                <a:solidFill>
                  <a:srgbClr val="FF0000"/>
                </a:solidFill>
              </a:rPr>
              <a:t>BUTELIAI (įterpti po </a:t>
            </a:r>
            <a:r>
              <a:rPr lang="en-GB" sz="5400" b="1" dirty="0" smtClean="0">
                <a:solidFill>
                  <a:srgbClr val="FF0000"/>
                </a:solidFill>
              </a:rPr>
              <a:t>5 </a:t>
            </a:r>
            <a:r>
              <a:rPr lang="en-GB" sz="5400" b="1" dirty="0" err="1" smtClean="0">
                <a:solidFill>
                  <a:srgbClr val="FF0000"/>
                </a:solidFill>
              </a:rPr>
              <a:t>pav</a:t>
            </a:r>
            <a:r>
              <a:rPr lang="en-GB" sz="5400" b="1" dirty="0" smtClean="0">
                <a:solidFill>
                  <a:srgbClr val="FF0000"/>
                </a:solidFill>
              </a:rPr>
              <a:t>.</a:t>
            </a:r>
            <a:r>
              <a:rPr lang="lt-LT" sz="5400" b="1" dirty="0" smtClean="0">
                <a:solidFill>
                  <a:srgbClr val="FF0000"/>
                </a:solidFill>
              </a:rPr>
              <a:t>)</a:t>
            </a:r>
            <a:endParaRPr lang="lt-LT" sz="5400" b="1" dirty="0">
              <a:solidFill>
                <a:srgbClr val="FF0000"/>
              </a:solidFill>
            </a:endParaRPr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2324100" cy="1962150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9883" y="1919019"/>
            <a:ext cx="2209800" cy="2066925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1954" y="2357168"/>
            <a:ext cx="3829050" cy="1190625"/>
          </a:xfrm>
          <a:prstGeom prst="rect">
            <a:avLst/>
          </a:prstGeom>
        </p:spPr>
      </p:pic>
      <p:pic>
        <p:nvPicPr>
          <p:cNvPr id="7" name="Paveikslėlis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4942" y="4614527"/>
            <a:ext cx="3124200" cy="1466850"/>
          </a:xfrm>
          <a:prstGeom prst="rect">
            <a:avLst/>
          </a:prstGeom>
        </p:spPr>
      </p:pic>
      <p:pic>
        <p:nvPicPr>
          <p:cNvPr id="8" name="Paveikslėlis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99156" y="3804163"/>
            <a:ext cx="1657350" cy="2752725"/>
          </a:xfrm>
          <a:prstGeom prst="rect">
            <a:avLst/>
          </a:prstGeom>
        </p:spPr>
      </p:pic>
      <p:sp>
        <p:nvSpPr>
          <p:cNvPr id="9" name="Stačiakampis 8">
            <a:hlinkClick r:id="rId7" action="ppaction://hlinksldjump"/>
          </p:cNvPr>
          <p:cNvSpPr/>
          <p:nvPr/>
        </p:nvSpPr>
        <p:spPr>
          <a:xfrm>
            <a:off x="9208395" y="5539458"/>
            <a:ext cx="2781836" cy="759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ATGAL</a:t>
            </a:r>
            <a:r>
              <a:rPr lang="en-GB" dirty="0" smtClean="0"/>
              <a:t> </a:t>
            </a:r>
            <a:r>
              <a:rPr lang="lt-LT" dirty="0" smtClean="0"/>
              <a:t>Į STIKLĄ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32297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9294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29613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13300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38532534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52</Words>
  <Application>Microsoft Office PowerPoint</Application>
  <PresentationFormat>Plačiaekranė</PresentationFormat>
  <Paragraphs>22</Paragraphs>
  <Slides>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„Office“ tema</vt:lpstr>
      <vt:lpstr>Projektas  „Rūšiuok“</vt:lpstr>
      <vt:lpstr>„PowerPoint“ pateiktis</vt:lpstr>
      <vt:lpstr>STIKLAS</vt:lpstr>
      <vt:lpstr>BUTELIAI (įterpti po 5 pav.)</vt:lpstr>
      <vt:lpstr>„PowerPoint“ pateiktis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Projektas  „Rūšiuok“</dc:title>
  <dc:creator>Arturas</dc:creator>
  <cp:lastModifiedBy>Arturas</cp:lastModifiedBy>
  <cp:revision>2</cp:revision>
  <dcterms:created xsi:type="dcterms:W3CDTF">2014-02-03T20:15:59Z</dcterms:created>
  <dcterms:modified xsi:type="dcterms:W3CDTF">2014-02-03T20:27:14Z</dcterms:modified>
</cp:coreProperties>
</file>